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21" r:id="rId6"/>
    <p:sldId id="323" r:id="rId7"/>
    <p:sldId id="322" r:id="rId8"/>
    <p:sldId id="324" r:id="rId9"/>
    <p:sldId id="325" r:id="rId10"/>
    <p:sldId id="326" r:id="rId11"/>
    <p:sldId id="327" r:id="rId12"/>
    <p:sldId id="328" r:id="rId13"/>
    <p:sldId id="332" r:id="rId14"/>
    <p:sldId id="346" r:id="rId15"/>
    <p:sldId id="333" r:id="rId16"/>
    <p:sldId id="345" r:id="rId17"/>
    <p:sldId id="339" r:id="rId18"/>
    <p:sldId id="340" r:id="rId19"/>
    <p:sldId id="341" r:id="rId20"/>
    <p:sldId id="342" r:id="rId21"/>
    <p:sldId id="343" r:id="rId22"/>
    <p:sldId id="344" r:id="rId23"/>
    <p:sldId id="335" r:id="rId24"/>
    <p:sldId id="337" r:id="rId25"/>
    <p:sldId id="329" r:id="rId26"/>
    <p:sldId id="330" r:id="rId27"/>
    <p:sldId id="331" r:id="rId28"/>
    <p:sldId id="338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Eaglen" initials="EE" lastIdx="1" clrIdx="0">
    <p:extLst>
      <p:ext uri="{19B8F6BF-5375-455C-9EA6-DF929625EA0E}">
        <p15:presenceInfo xmlns:p15="http://schemas.microsoft.com/office/powerpoint/2012/main" userId="S-1-5-21-3528083123-3077059985-2143391077-25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572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3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558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4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329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47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C5BDA09-EF74-43B8-8532-35A655F8B4D7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D6D9342-E0FC-49C3-A746-44FBE3127B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5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Y2JJb06iY" TargetMode="External"/><Relationship Id="rId2" Type="http://schemas.openxmlformats.org/officeDocument/2006/relationships/hyperlink" Target="https://www.youtube.com/watch?v=gft_L4XJKL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cye1HmXwC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725417"/>
            <a:ext cx="8361229" cy="2098226"/>
          </a:xfrm>
        </p:spPr>
        <p:txBody>
          <a:bodyPr/>
          <a:lstStyle/>
          <a:p>
            <a:r>
              <a:rPr lang="en-GB" sz="6000" dirty="0"/>
              <a:t>Unit 2 – Working in the Media Industries – Learning Aims A &amp;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479" y="3956279"/>
            <a:ext cx="9263270" cy="1861425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Must gain an awareness of the learning aims for this unit of work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Should develop an understanding </a:t>
            </a:r>
            <a:r>
              <a:rPr lang="en-US" dirty="0">
                <a:solidFill>
                  <a:srgbClr val="7030A0"/>
                </a:solidFill>
              </a:rPr>
              <a:t>of what you will be expected to produce for learning aims A &amp; B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Could make a start on Assignment 1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38" y="327991"/>
            <a:ext cx="10409583" cy="1485900"/>
          </a:xfrm>
        </p:spPr>
        <p:txBody>
          <a:bodyPr/>
          <a:lstStyle/>
          <a:p>
            <a:r>
              <a:rPr lang="en-GB" dirty="0"/>
              <a:t>Learning aims C &amp; D – assessment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55878-3B5A-47AC-9D44-E3425047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" t="44997" r="50000" b="18318"/>
          <a:stretch/>
        </p:blipFill>
        <p:spPr>
          <a:xfrm>
            <a:off x="1719467" y="1508760"/>
            <a:ext cx="9581324" cy="44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F0AB-17C9-41F8-8592-E0546472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B601-6BC9-4FA2-9FE8-C8783C01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through the assignment brief</a:t>
            </a:r>
          </a:p>
          <a:p>
            <a:endParaRPr lang="en-GB" dirty="0"/>
          </a:p>
          <a:p>
            <a:r>
              <a:rPr lang="en-GB" dirty="0"/>
              <a:t>Take </a:t>
            </a:r>
            <a:r>
              <a:rPr lang="en-GB" dirty="0" smtClean="0"/>
              <a:t>note of </a:t>
            </a:r>
            <a:r>
              <a:rPr lang="en-GB" dirty="0"/>
              <a:t>what is being asked of you in tasks 1 &amp; 2 and the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3205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F5B7-D912-4048-B838-628D0CC5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1 - Creating a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2DA-DC9C-4949-AC2F-7A0A9127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You must create a detailed portfolio which you could use to gain employment within the media industries – you must produce a hard and electronic copy: </a:t>
            </a:r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An up-to-date CV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Any </a:t>
            </a:r>
            <a:r>
              <a:rPr lang="en-GB" dirty="0" smtClean="0"/>
              <a:t>print / audio-visual </a:t>
            </a:r>
            <a:r>
              <a:rPr lang="en-GB" dirty="0"/>
              <a:t>materials - including examples of experimental and finished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 show-reel – a video showing any media work you have produced over the past two years – this should be burned onto a DVD – look at examples 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Links to relevant social media pages you have created i.e. media campaigns Twitter or Facebook pages. You may have an Instagram account that you use to display your </a:t>
            </a:r>
            <a:r>
              <a:rPr lang="en-GB" dirty="0" smtClean="0"/>
              <a:t>work (or you should create one)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All of this material should be uploaded online – this could be through a blog </a:t>
            </a:r>
            <a:r>
              <a:rPr lang="en-GB" dirty="0" smtClean="0"/>
              <a:t>(</a:t>
            </a:r>
            <a:r>
              <a:rPr lang="en-GB" dirty="0" err="1" smtClean="0"/>
              <a:t>Edublogs</a:t>
            </a:r>
            <a:r>
              <a:rPr lang="en-GB" dirty="0" smtClean="0"/>
              <a:t>) or </a:t>
            </a:r>
            <a:r>
              <a:rPr lang="en-GB" dirty="0"/>
              <a:t>a </a:t>
            </a:r>
            <a:r>
              <a:rPr lang="en-GB" dirty="0" smtClean="0"/>
              <a:t>website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4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reel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://www.youtube.com/watch?v=gft_L4XJKL8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www.youtube.com/watch?v=t9Y2JJb06iY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www.youtube.com/watch?v=8cye1HmXwCY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1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Deadline for </a:t>
            </a:r>
            <a:r>
              <a:rPr lang="en-GB" dirty="0" err="1" smtClean="0"/>
              <a:t>showreel</a:t>
            </a:r>
            <a:r>
              <a:rPr lang="en-GB" dirty="0" smtClean="0"/>
              <a:t> &amp; portfolio (e-portfolio &amp; printed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need to be completed by 10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9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aims A &amp; B -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1681"/>
            <a:ext cx="11238806" cy="446393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Common areas for improvement: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Section 3 has not been completed – you must explain to the reader how they can gain and sustain employment within the media industry. </a:t>
            </a:r>
            <a:r>
              <a:rPr lang="en-GB" dirty="0" smtClean="0">
                <a:solidFill>
                  <a:srgbClr val="FF0000"/>
                </a:solidFill>
              </a:rPr>
              <a:t>YOU MUST USE CASE STUDIES AND INTERVIEWS WITH PEOPLE ALREADY WORKING WITHIN THE MEDIA INDUSTRY!!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Use the exemplar materials, guidance sheet and assignment brief to help you – you have been given these for a reason, so make sure that you are referring to 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Ensure that you are giving examples of the job roles specific to each sector discussed in Section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Ensure that you discuss regulatory issues for each sector in Section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Discuss the skills required when discussing job roles in the second part of Section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Ensure that you refer to ethical issues in Section 2 – this is written into the marks scheme and therefore must be commented 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Use sub-headings which explain what the section will cover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Add a sources list to the end of your report to show what resources you consulted i.e. books, websites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PROOF READ YOUR WORK!! </a:t>
            </a:r>
          </a:p>
          <a:p>
            <a:pPr marL="530352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6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additions to Section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56" y="2030819"/>
            <a:ext cx="9909544" cy="4348716"/>
          </a:xfrm>
        </p:spPr>
        <p:txBody>
          <a:bodyPr/>
          <a:lstStyle/>
          <a:p>
            <a:r>
              <a:rPr lang="en-GB" dirty="0" smtClean="0"/>
              <a:t>Some of you have not covered all of the necessary areas for Section 3. In order to get a Distinction you must discuss these in your essay</a:t>
            </a:r>
          </a:p>
          <a:p>
            <a:endParaRPr lang="en-GB" dirty="0"/>
          </a:p>
          <a:p>
            <a:r>
              <a:rPr lang="en-GB" dirty="0" smtClean="0"/>
              <a:t>See the printed exemplar for guidance</a:t>
            </a:r>
          </a:p>
          <a:p>
            <a:endParaRPr lang="en-GB" dirty="0"/>
          </a:p>
          <a:p>
            <a:r>
              <a:rPr lang="en-GB" dirty="0" smtClean="0"/>
              <a:t>You can simply insert this into Section 3 before your interviews. Use the relevant sub-headings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2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Recruitment </a:t>
            </a:r>
            <a:r>
              <a:rPr lang="en-US" dirty="0"/>
              <a:t>in the media industries – explain how people looking for work within your chosen sector can use the following resources to help them: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National </a:t>
            </a:r>
            <a:r>
              <a:rPr lang="en-US" dirty="0"/>
              <a:t>press – Guardian media.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Trade </a:t>
            </a:r>
            <a:r>
              <a:rPr lang="en-US" dirty="0"/>
              <a:t>press – broadcast, campaign.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Networking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Social </a:t>
            </a:r>
            <a:r>
              <a:rPr lang="en-US" dirty="0"/>
              <a:t>media.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Personal </a:t>
            </a:r>
            <a:r>
              <a:rPr lang="en-US" dirty="0"/>
              <a:t>contacts.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Word </a:t>
            </a:r>
            <a:r>
              <a:rPr lang="en-US" dirty="0"/>
              <a:t>of </a:t>
            </a:r>
            <a:r>
              <a:rPr lang="en-US" dirty="0" smtClean="0"/>
              <a:t>mouth.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Employment </a:t>
            </a:r>
            <a:r>
              <a:rPr lang="en-US" dirty="0"/>
              <a:t>websites.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Personal websites.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Recruitment agencies.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Job advertisements.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Message boards.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Recruitment </a:t>
            </a:r>
            <a:r>
              <a:rPr lang="en-US" dirty="0"/>
              <a:t>agencies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90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Contracts of 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1330"/>
            <a:ext cx="9601200" cy="4603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Contracts of employment – briefly explain the different contracts of employment: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Full-time contract.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Part-time contract.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Casual </a:t>
            </a:r>
            <a:r>
              <a:rPr lang="en-US" dirty="0" err="1"/>
              <a:t>labour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Temporary.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Permanent.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Voluntary.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Freelance and self-employment: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taxation, national insurance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self-promotion – marketing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funding – grants, crowdfunding, funding streams, private investment.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88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8288"/>
            <a:ext cx="9601200" cy="3879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Finding employment opportunities and promoting yourself – briefly explain how you could use the following materials / promotional tools to endorse yourself and gain employment within your chosen sector: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Show reel – on social media, on website.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Portfolio </a:t>
            </a:r>
            <a:r>
              <a:rPr lang="en-US" dirty="0"/>
              <a:t>– on social media, on website.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Website </a:t>
            </a:r>
            <a:r>
              <a:rPr lang="en-US" dirty="0"/>
              <a:t>– CV, portfolio, gallery of work, links to client work, feedback from clients.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Social </a:t>
            </a:r>
            <a:r>
              <a:rPr lang="en-US" dirty="0"/>
              <a:t>media – examples of work.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CV </a:t>
            </a:r>
            <a:r>
              <a:rPr lang="en-US" dirty="0"/>
              <a:t>– experience, range of skills, education.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Letters </a:t>
            </a:r>
            <a:r>
              <a:rPr lang="en-US" dirty="0"/>
              <a:t>of application – using correct language and terminology.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References </a:t>
            </a:r>
            <a:r>
              <a:rPr lang="en-US" dirty="0"/>
              <a:t>– from previous clients or employers.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unit you will:</a:t>
            </a:r>
          </a:p>
          <a:p>
            <a:endParaRPr lang="en-US" dirty="0"/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Understand employment and career opportunities in the media industries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Understand the structure and job roles in a media sector 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chemeClr val="tx1"/>
                </a:solidFill>
              </a:rPr>
              <a:t>Produce profiles to gain employment in the media industry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chemeClr val="tx1"/>
                </a:solidFill>
              </a:rPr>
              <a:t>Use networking techniques to explore employment opportunities in the media industry</a:t>
            </a:r>
            <a:r>
              <a:rPr lang="en-GB" dirty="0">
                <a:solidFill>
                  <a:srgbClr val="FF0000"/>
                </a:solidFill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4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</a:t>
            </a:r>
            <a:r>
              <a:rPr lang="en-US" dirty="0"/>
              <a:t>techniques – explain how, once a candidate has secured an interview for a job within the specific media sector, they could use the following techniques to ensure they are successful: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Self-presentation </a:t>
            </a:r>
            <a:r>
              <a:rPr lang="en-US" dirty="0"/>
              <a:t>– dress code, interpersonal </a:t>
            </a:r>
            <a:r>
              <a:rPr lang="en-US" dirty="0" smtClean="0"/>
              <a:t>skills.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General </a:t>
            </a:r>
            <a:r>
              <a:rPr lang="en-US" dirty="0"/>
              <a:t>interview techniques – language, tone, eye-to-eye contact, seating, body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24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job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job opportunities – explain how, people looking to start work in your chosen media sector, could increase their employability through the following ways: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Education </a:t>
            </a:r>
            <a:r>
              <a:rPr lang="en-US" dirty="0"/>
              <a:t>and training – updating technical and professional skills.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Work </a:t>
            </a:r>
            <a:r>
              <a:rPr lang="en-US" dirty="0"/>
              <a:t>experience – local media, national media, international media.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Work </a:t>
            </a:r>
            <a:r>
              <a:rPr lang="en-US" dirty="0"/>
              <a:t>shadowing.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Continuing </a:t>
            </a:r>
            <a:r>
              <a:rPr lang="en-US" dirty="0"/>
              <a:t>professional development (CPD) – developing new skills.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Updating </a:t>
            </a:r>
            <a:r>
              <a:rPr lang="en-US" dirty="0"/>
              <a:t>records of employment – CV, blog, show reel on the internet, own website.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4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behaviour and potential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19" y="2285999"/>
            <a:ext cx="9856381" cy="4125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 </a:t>
            </a:r>
            <a:r>
              <a:rPr lang="en-US" dirty="0" err="1"/>
              <a:t>behaviour</a:t>
            </a:r>
            <a:r>
              <a:rPr lang="en-US" dirty="0"/>
              <a:t> – explain how, once a job has been secured, an employee should behave: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Professionalism </a:t>
            </a:r>
            <a:r>
              <a:rPr lang="en-US" dirty="0"/>
              <a:t>– timekeeping, personal appearance, reliability.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Managing </a:t>
            </a:r>
            <a:r>
              <a:rPr lang="en-US" dirty="0"/>
              <a:t>own activities – maintaining a calendar or diary, compiling accounts, marketing freelance work.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Maintaining </a:t>
            </a:r>
            <a:r>
              <a:rPr lang="en-US" dirty="0"/>
              <a:t>skills – updating technical skills, understanding new </a:t>
            </a:r>
            <a:r>
              <a:rPr lang="en-US" dirty="0" smtClean="0"/>
              <a:t>technology.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Contribution </a:t>
            </a:r>
            <a:r>
              <a:rPr lang="en-US" dirty="0"/>
              <a:t>to team projects.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Communication </a:t>
            </a:r>
            <a:r>
              <a:rPr lang="en-US" dirty="0"/>
              <a:t>skills – with colleagues, with client, with </a:t>
            </a:r>
            <a:r>
              <a:rPr lang="en-US" dirty="0" smtClean="0"/>
              <a:t>customer</a:t>
            </a:r>
          </a:p>
          <a:p>
            <a:pPr marL="530352" lvl="1" indent="0">
              <a:buNone/>
            </a:pPr>
            <a:endParaRPr lang="en-US" dirty="0"/>
          </a:p>
          <a:p>
            <a:r>
              <a:rPr lang="en-US" dirty="0" smtClean="0"/>
              <a:t>Potential </a:t>
            </a:r>
            <a:r>
              <a:rPr lang="en-US" dirty="0"/>
              <a:t>pitfalls and challenges – explain some of the issues that an employee within your chosen media sector might face: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Professional </a:t>
            </a:r>
            <a:r>
              <a:rPr lang="en-US" dirty="0"/>
              <a:t>challenges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Copyright law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Ethical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Control </a:t>
            </a:r>
            <a:r>
              <a:rPr lang="en-US" dirty="0"/>
              <a:t>of social media profiles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5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38" y="327991"/>
            <a:ext cx="10409583" cy="1485900"/>
          </a:xfrm>
        </p:spPr>
        <p:txBody>
          <a:bodyPr/>
          <a:lstStyle/>
          <a:p>
            <a:r>
              <a:rPr lang="en-GB" dirty="0"/>
              <a:t>Learning aims A &amp; B – assessment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3C03D-B573-464B-B7AA-FD61977F3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9889" r="23370" b="23272"/>
          <a:stretch/>
        </p:blipFill>
        <p:spPr>
          <a:xfrm>
            <a:off x="1803952" y="1191039"/>
            <a:ext cx="8584096" cy="5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F5B7-D912-4048-B838-628D0CC5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</a:t>
            </a:r>
            <a:r>
              <a:rPr lang="en-GB" dirty="0"/>
              <a:t>a </a:t>
            </a:r>
            <a:r>
              <a:rPr lang="en-GB" dirty="0" smtClean="0"/>
              <a:t>portfolio – deadline Thursday March 28</a:t>
            </a:r>
            <a:r>
              <a:rPr lang="en-GB" baseline="30000" dirty="0" smtClean="0"/>
              <a:t>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2DA-DC9C-4949-AC2F-7A0A9127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You must create a detailed portfolio which you could use to gain employment within the media industries – you must produce a hard and electronic copy: </a:t>
            </a:r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An up-to-date CV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Any </a:t>
            </a:r>
            <a:r>
              <a:rPr lang="en-GB" dirty="0" smtClean="0"/>
              <a:t>print / audio-visual </a:t>
            </a:r>
            <a:r>
              <a:rPr lang="en-GB" dirty="0"/>
              <a:t>materials - including examples of experimental and finished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 show-reel – a video showing any media work you have produced over the past two years – this should be burned onto a DVD – look at examples 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Links to relevant social media pages you have created i.e. media campaigns Twitter or Facebook pages. You may have an Instagram account that you use to display your </a:t>
            </a:r>
            <a:r>
              <a:rPr lang="en-GB" dirty="0" smtClean="0"/>
              <a:t>work (or you should create one)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All of this material should be uploaded online – this could be through a blog </a:t>
            </a:r>
            <a:r>
              <a:rPr lang="en-GB" dirty="0" smtClean="0"/>
              <a:t>(</a:t>
            </a:r>
            <a:r>
              <a:rPr lang="en-GB" dirty="0" err="1" smtClean="0"/>
              <a:t>Edublogs</a:t>
            </a:r>
            <a:r>
              <a:rPr lang="en-GB" dirty="0" smtClean="0"/>
              <a:t>) or </a:t>
            </a:r>
            <a:r>
              <a:rPr lang="en-GB" dirty="0"/>
              <a:t>a </a:t>
            </a:r>
            <a:r>
              <a:rPr lang="en-GB" dirty="0" smtClean="0"/>
              <a:t>website – ensure that it is well-ordered and user-friendly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725417"/>
            <a:ext cx="8361229" cy="2098226"/>
          </a:xfrm>
        </p:spPr>
        <p:txBody>
          <a:bodyPr/>
          <a:lstStyle/>
          <a:p>
            <a:r>
              <a:rPr lang="en-GB" sz="6000" dirty="0"/>
              <a:t>Unit 2 – Working in the Media Industries – Learning Aims C &amp; 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479" y="3956279"/>
            <a:ext cx="9263270" cy="186142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Must ensure that your report is complete and you have responded to the feedback given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Should develop an understanding </a:t>
            </a:r>
            <a:r>
              <a:rPr lang="en-US" dirty="0">
                <a:solidFill>
                  <a:srgbClr val="7030A0"/>
                </a:solidFill>
              </a:rPr>
              <a:t>of what you will be expected to produce for learning aims C &amp; D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Could start to produce a report on how you have utilized networking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953B-7432-47C0-95BC-99224A5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aim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B085-7962-402B-A8AD-C83268C3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of learning aim D has already been covered by the electronic version of your portfolio</a:t>
            </a:r>
          </a:p>
          <a:p>
            <a:endParaRPr lang="en-GB" dirty="0"/>
          </a:p>
          <a:p>
            <a:r>
              <a:rPr lang="en-GB" dirty="0"/>
              <a:t>Now you must produce a brief report on how you have utilised networking to promote your media work to potential employers</a:t>
            </a:r>
          </a:p>
        </p:txBody>
      </p:sp>
    </p:spTree>
    <p:extLst>
      <p:ext uri="{BB962C8B-B14F-4D97-AF65-F5344CB8AC3E}">
        <p14:creationId xmlns:p14="http://schemas.microsoft.com/office/powerpoint/2010/main" val="6262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551B-F1AA-4BEE-BED4-423D7C7D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your report include?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79E3-E2F8-4AFB-8854-FB1472E7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510" y="1780674"/>
            <a:ext cx="10717530" cy="480300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Discuss how you have used various networking techniques to promote your profile, including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Own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Facebook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Twitter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LinkedIn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Contact lists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Attending face to face event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Attending business exhibitions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Blogging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Contact – telephone, interviews, emails</a:t>
            </a:r>
          </a:p>
          <a:p>
            <a:pPr marL="530352" lvl="1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Explain how and why you used certain networking techniques over others – justify your choices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Include screenshots of an up-to-date contacts list, email conversations, evidence of attendance to business exhibition and examples of where you have promoted your </a:t>
            </a:r>
            <a:r>
              <a:rPr lang="en-GB" dirty="0" smtClean="0"/>
              <a:t>profile (print screens of your blog / website, social media accounts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5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16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  <a:p>
            <a:endParaRPr lang="en-GB" dirty="0"/>
          </a:p>
          <a:p>
            <a:r>
              <a:rPr lang="en-GB" dirty="0" smtClean="0"/>
              <a:t>This must be completed before you leave for study leave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73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38" y="327991"/>
            <a:ext cx="10409583" cy="1485900"/>
          </a:xfrm>
        </p:spPr>
        <p:txBody>
          <a:bodyPr/>
          <a:lstStyle/>
          <a:p>
            <a:r>
              <a:rPr lang="en-GB" dirty="0"/>
              <a:t>Learning aims A &amp; B – assessment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3C03D-B573-464B-B7AA-FD61977F3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9889" r="23370" b="23272"/>
          <a:stretch/>
        </p:blipFill>
        <p:spPr>
          <a:xfrm>
            <a:off x="1803952" y="1191039"/>
            <a:ext cx="8584096" cy="5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908"/>
            <a:ext cx="9601200" cy="1485900"/>
          </a:xfrm>
        </p:spPr>
        <p:txBody>
          <a:bodyPr/>
          <a:lstStyle/>
          <a:p>
            <a:pPr algn="ctr"/>
            <a:r>
              <a:rPr lang="en-GB" dirty="0"/>
              <a:t>What will you need to produce for learning aims A &amp;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058400" cy="39319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detailed report which informs students about the nature of the media industry and how to find employment in a particular sector</a:t>
            </a:r>
          </a:p>
          <a:p>
            <a:endParaRPr lang="en-GB" dirty="0"/>
          </a:p>
          <a:p>
            <a:r>
              <a:rPr lang="en-GB" dirty="0"/>
              <a:t>Remember the report should be accessible and engaging for young people</a:t>
            </a:r>
          </a:p>
          <a:p>
            <a:endParaRPr lang="en-US" dirty="0"/>
          </a:p>
          <a:p>
            <a:r>
              <a:rPr lang="en-US" dirty="0"/>
              <a:t>This can be presented in the following ways: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Illustrative written report / presentation – Word or PowerPoint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Oral and visual report / presentation – PowerPoint with oral recordings or a filmed presentation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Blog</a:t>
            </a:r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4106-1099-48E0-BC9C-262D34BB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18420" cy="1485900"/>
          </a:xfrm>
        </p:spPr>
        <p:txBody>
          <a:bodyPr/>
          <a:lstStyle/>
          <a:p>
            <a:r>
              <a:rPr lang="en-GB" dirty="0"/>
              <a:t>What needs to be included in your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AA96-E32A-47DC-8F2F-EB7F4972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2171700"/>
            <a:ext cx="10515600" cy="4320540"/>
          </a:xfrm>
        </p:spPr>
        <p:txBody>
          <a:bodyPr>
            <a:normAutofit/>
          </a:bodyPr>
          <a:lstStyle/>
          <a:p>
            <a:r>
              <a:rPr lang="en-GB" dirty="0"/>
              <a:t>Read through the assignment brief and guidance sheet</a:t>
            </a:r>
          </a:p>
          <a:p>
            <a:endParaRPr lang="en-GB" dirty="0"/>
          </a:p>
          <a:p>
            <a:r>
              <a:rPr lang="en-GB" dirty="0"/>
              <a:t>You will see that the report is broken down into sections:</a:t>
            </a:r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Section 1 – Overview of the different media industries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Section 2 – Focuses on one media sector (the one that you would most like to work in)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Section 3 – Gaining employment and what it is like to work in the media industry- this will include case studies and interviews with employees within your chosen sector</a:t>
            </a:r>
          </a:p>
          <a:p>
            <a:endParaRPr lang="en-GB" dirty="0"/>
          </a:p>
          <a:p>
            <a:r>
              <a:rPr lang="en-GB" dirty="0"/>
              <a:t>You must cover all areas on the guidance sheet</a:t>
            </a:r>
          </a:p>
        </p:txBody>
      </p:sp>
    </p:spTree>
    <p:extLst>
      <p:ext uri="{BB962C8B-B14F-4D97-AF65-F5344CB8AC3E}">
        <p14:creationId xmlns:p14="http://schemas.microsoft.com/office/powerpoint/2010/main" val="30280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90F1-E4F5-4C23-BC11-5F3220E5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CE92-818B-4B1B-9FBF-A746FB7B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must use case studies / interviews with people either currently or previously employed within your chosen media sector</a:t>
            </a:r>
          </a:p>
          <a:p>
            <a:endParaRPr lang="en-GB" dirty="0"/>
          </a:p>
          <a:p>
            <a:r>
              <a:rPr lang="en-GB" dirty="0"/>
              <a:t>Consider referring to people you have met during the careers fair and enrichment talks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7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9F45-5010-46C5-B31F-87705059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Completion of your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0F33-95F4-4C87-ABCD-B94CD017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You must complete your report by Thursday March 15</a:t>
            </a:r>
            <a:r>
              <a:rPr lang="en-GB" sz="2800" baseline="30000" dirty="0">
                <a:solidFill>
                  <a:srgbClr val="FF0000"/>
                </a:solidFill>
              </a:rPr>
              <a:t>th </a:t>
            </a:r>
          </a:p>
          <a:p>
            <a:endParaRPr lang="en-GB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725417"/>
            <a:ext cx="8361229" cy="2098226"/>
          </a:xfrm>
        </p:spPr>
        <p:txBody>
          <a:bodyPr/>
          <a:lstStyle/>
          <a:p>
            <a:r>
              <a:rPr lang="en-GB" sz="6000" dirty="0"/>
              <a:t>Unit 2 – Working in the Media Industries – Learning Aims C &amp; 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479" y="3956279"/>
            <a:ext cx="9263270" cy="186142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Must ensure that your report is complete and you have responded to the feedback given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Should develop an understanding </a:t>
            </a:r>
            <a:r>
              <a:rPr lang="en-US" dirty="0">
                <a:solidFill>
                  <a:srgbClr val="7030A0"/>
                </a:solidFill>
              </a:rPr>
              <a:t>of what you will be expected to produce for learning aims C &amp; D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Could make a start on Assignment 2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unit you will:</a:t>
            </a:r>
          </a:p>
          <a:p>
            <a:endParaRPr lang="en-US" dirty="0"/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chemeClr val="tx1"/>
                </a:solidFill>
              </a:rPr>
              <a:t>Understand employment and career opportunities in the media industries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chemeClr val="tx1"/>
                </a:solidFill>
              </a:rPr>
              <a:t>Understand the structure and job roles in a media sector 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Produce profiles to gain employment in the media industry</a:t>
            </a:r>
          </a:p>
          <a:p>
            <a:pPr marL="987552" lvl="1" indent="-45720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Use networking techniques to explore employment opportunities in the media industry. </a:t>
            </a:r>
          </a:p>
        </p:txBody>
      </p:sp>
    </p:spTree>
    <p:extLst>
      <p:ext uri="{BB962C8B-B14F-4D97-AF65-F5344CB8AC3E}">
        <p14:creationId xmlns:p14="http://schemas.microsoft.com/office/powerpoint/2010/main" val="4342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1695</TotalTime>
  <Words>1727</Words>
  <Application>Microsoft Office PowerPoint</Application>
  <PresentationFormat>Widescreen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Franklin Gothic Book</vt:lpstr>
      <vt:lpstr>Wingdings</vt:lpstr>
      <vt:lpstr>Crop</vt:lpstr>
      <vt:lpstr>Unit 2 – Working in the Media Industries – Learning Aims A &amp; B</vt:lpstr>
      <vt:lpstr>Learning aims</vt:lpstr>
      <vt:lpstr>Learning aims A &amp; B – assessment criteria</vt:lpstr>
      <vt:lpstr>What will you need to produce for learning aims A &amp; B?</vt:lpstr>
      <vt:lpstr>What needs to be included in your report?</vt:lpstr>
      <vt:lpstr>Section 3</vt:lpstr>
      <vt:lpstr>Completion of your report</vt:lpstr>
      <vt:lpstr>Unit 2 – Working in the Media Industries – Learning Aims C &amp; D</vt:lpstr>
      <vt:lpstr>Learning aims</vt:lpstr>
      <vt:lpstr>Learning aims C &amp; D – assessment criteria</vt:lpstr>
      <vt:lpstr>Assignment brief</vt:lpstr>
      <vt:lpstr>Task 1 - Creating a portfolio</vt:lpstr>
      <vt:lpstr>Show reel examples</vt:lpstr>
      <vt:lpstr>Deadline for showreel &amp; portfolio (e-portfolio &amp; printed</vt:lpstr>
      <vt:lpstr>Learning aims A &amp; B - feedback</vt:lpstr>
      <vt:lpstr>Some additions to Section 3</vt:lpstr>
      <vt:lpstr>Recruitment</vt:lpstr>
      <vt:lpstr>Contracts of employment</vt:lpstr>
      <vt:lpstr>Finding employment</vt:lpstr>
      <vt:lpstr>Interview techniques</vt:lpstr>
      <vt:lpstr>Increasing job opportunities</vt:lpstr>
      <vt:lpstr>Professional behaviour and potential challenges</vt:lpstr>
      <vt:lpstr>Learning aims A &amp; B – assessment criteria</vt:lpstr>
      <vt:lpstr>Creating a portfolio – deadline Thursday March 28th</vt:lpstr>
      <vt:lpstr>Unit 2 – Working in the Media Industries – Learning Aims C &amp; D</vt:lpstr>
      <vt:lpstr>Learning aim D</vt:lpstr>
      <vt:lpstr>What should your report include?</vt:lpstr>
      <vt:lpstr>Report</vt:lpstr>
    </vt:vector>
  </TitlesOfParts>
  <Company>Sir John Lawes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Eaglen</dc:creator>
  <cp:lastModifiedBy>Elizabeth Eaglen</cp:lastModifiedBy>
  <cp:revision>213</cp:revision>
  <cp:lastPrinted>2018-04-17T13:11:14Z</cp:lastPrinted>
  <dcterms:created xsi:type="dcterms:W3CDTF">2017-09-04T10:17:46Z</dcterms:created>
  <dcterms:modified xsi:type="dcterms:W3CDTF">2019-03-26T13:34:06Z</dcterms:modified>
</cp:coreProperties>
</file>